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495" r:id="rId2"/>
    <p:sldId id="257" r:id="rId3"/>
    <p:sldId id="497" r:id="rId4"/>
    <p:sldId id="49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561"/>
    <a:srgbClr val="0E1F88"/>
    <a:srgbClr val="0C1C7A"/>
    <a:srgbClr val="0A1766"/>
    <a:srgbClr val="071045"/>
    <a:srgbClr val="D53F6D"/>
    <a:srgbClr val="DB5B83"/>
    <a:srgbClr val="C92D5C"/>
    <a:srgbClr val="C82DA9"/>
    <a:srgbClr val="E58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78910" autoAdjust="0"/>
  </p:normalViewPr>
  <p:slideViewPr>
    <p:cSldViewPr snapToGrid="0">
      <p:cViewPr varScale="1">
        <p:scale>
          <a:sx n="88" d="100"/>
          <a:sy n="88" d="100"/>
        </p:scale>
        <p:origin x="1434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1FE4A-AF86-4325-A273-8F9BDFCD0FF3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53EBB-3D23-4735-8DA6-337D066DB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79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59359-B67A-4443-BF86-D23BC152A3E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9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53EBB-3D23-4735-8DA6-337D066DB34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32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53EBB-3D23-4735-8DA6-337D066DB34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88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A0F42-9ADA-75A5-7D18-498457911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3EC624-A2E8-2BF5-AACF-CA20BABE8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C5EFC8-80A0-6802-8AC3-CA6FE699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73FD3F-7E01-F788-08C6-EE2D00AF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8C71B-5F8C-C896-3EB4-2D9387A6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0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40D50-5B71-4600-3EC4-2D3A7043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FB3CE3-865C-B9B7-497A-1DB2CF92D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85555D-0DEC-5BE1-44AE-625F7589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B35A42-BF13-6CF4-07BE-9DBB0DB1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5488E3-3EF7-5100-821A-56604F42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34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704255-C63D-7B90-CCF4-E47203CE0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51E201-3F29-5DB2-FA01-00C581A84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69AB48-F7C7-7D8D-9E16-52AC64BA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893EC-057C-25D9-7D50-5E00080F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E4060-7F6D-E2A0-3701-D5C2E7214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53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8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34B23-D024-F27B-3170-B1B564F9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CA7E1-5573-50BC-B3C7-A8934CC9B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008E5E-2D24-0DF5-0D70-092BCD98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2D53FA-0AC5-A271-2EA7-5D193A3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22180-0654-CB93-A772-1203CC94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3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alphaModFix amt="9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653B6-95E7-DBC9-A709-B95CAF5E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C2BD8B-C690-3463-5D65-5C3E00E7E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499EB-C08A-99F0-3D1B-3E2440AC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4F80B7-587F-EA39-3310-366A9217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14A62F-BA28-BDFB-DD5D-348D1259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939B3-0757-5013-E1B7-392B2DBB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4320B9-910D-525E-B9DC-759B3BD64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5CB856-C77B-F3FB-18AA-56D638A7A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43D651-7B39-049C-BD7E-58B2C6BF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BC07BD-3D19-C4E4-EEA2-42FD0A60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7AD59C-5AE2-1664-142F-1C10528C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63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3D1DD-7C02-45AD-6EE6-21B91520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84490A-1FDE-496D-4D68-4794C04F9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B9412A-31FB-B119-44DF-4B8ED67F5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C62752-645A-A4C8-09E0-6064EE826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298F6C-E63C-241B-35B3-50F622DE4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714C6B-964D-BE2E-C9F2-2232B658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6C5FDD-A3D1-1DDD-9D5A-3D329BD6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54D135-140C-0593-1046-DF4D1302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16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10A2C-9237-476F-392F-B64B4B7B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CF83F4-5DCA-F8AC-2825-D2FD0015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C4D2C7-06DB-FFAC-EBA4-0C8C0334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0EE7BC-D70E-CB28-03AC-0FE1CCDC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DFBCE5-2740-1F72-4EAC-643EDE25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F5C1CC-6D8B-5B06-3154-FC590BFA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EC24B4-A26B-B79A-2208-4CD7E6E42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5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16B67-EE4D-9405-A81B-F652B3AD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BBDC0A-DA14-AD29-417D-8A079B7E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B33DC8-00B2-E745-A2AD-89FBF3413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09B6DD-0C02-0914-8294-01E64E6F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D8E8D1-5EDD-B11E-3D1E-92D2764C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7A2C30-B0B8-FE95-EA7B-0EFA96B2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5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F78D1-14B3-080A-9D22-2F2DBE14C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4AC298-BC1C-D276-8762-3143CACE3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3BC89F-8ED0-4924-F614-C022CDDCD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24E67F-3CEC-B148-C3A1-DBE97976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14DC00-ECC6-67D4-AE6F-ACBB85AF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14FE61-0DCE-9C93-1B97-8BC6516A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51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79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E0E712-84ED-896F-E295-8FB31A07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C8245D-E315-A003-F303-49CDC3E79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AD0F4-7810-5AC3-F7A6-DD6CA9410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E2832-4AE7-D545-01E0-9A77A7EB6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B443C3-6C2F-F06A-EA76-2DF38F25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7A1FC-95E8-43B8-BCDF-D2C28EB46D2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07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flipV="1">
            <a:off x="1301488" y="1387185"/>
            <a:ext cx="9823031" cy="3434689"/>
          </a:xfrm>
          <a:custGeom>
            <a:avLst/>
            <a:gdLst>
              <a:gd name="connsiteX0" fmla="*/ 0 w 6408712"/>
              <a:gd name="connsiteY0" fmla="*/ 2196244 h 2196244"/>
              <a:gd name="connsiteX1" fmla="*/ 6408712 w 6408712"/>
              <a:gd name="connsiteY1" fmla="*/ 2196244 h 2196244"/>
              <a:gd name="connsiteX2" fmla="*/ 6408712 w 6408712"/>
              <a:gd name="connsiteY2" fmla="*/ 252028 h 2196244"/>
              <a:gd name="connsiteX3" fmla="*/ 755066 w 6408712"/>
              <a:gd name="connsiteY3" fmla="*/ 252028 h 2196244"/>
              <a:gd name="connsiteX4" fmla="*/ 611050 w 6408712"/>
              <a:gd name="connsiteY4" fmla="*/ 0 h 2196244"/>
              <a:gd name="connsiteX5" fmla="*/ 467034 w 6408712"/>
              <a:gd name="connsiteY5" fmla="*/ 252028 h 2196244"/>
              <a:gd name="connsiteX6" fmla="*/ 0 w 6408712"/>
              <a:gd name="connsiteY6" fmla="*/ 252028 h 2196244"/>
              <a:gd name="connsiteX0" fmla="*/ 0 w 6408712"/>
              <a:gd name="connsiteY0" fmla="*/ 2225981 h 2225981"/>
              <a:gd name="connsiteX1" fmla="*/ 6408712 w 6408712"/>
              <a:gd name="connsiteY1" fmla="*/ 2225981 h 2225981"/>
              <a:gd name="connsiteX2" fmla="*/ 6408712 w 6408712"/>
              <a:gd name="connsiteY2" fmla="*/ 281765 h 2225981"/>
              <a:gd name="connsiteX3" fmla="*/ 755066 w 6408712"/>
              <a:gd name="connsiteY3" fmla="*/ 281765 h 2225981"/>
              <a:gd name="connsiteX4" fmla="*/ 373158 w 6408712"/>
              <a:gd name="connsiteY4" fmla="*/ 0 h 2225981"/>
              <a:gd name="connsiteX5" fmla="*/ 467034 w 6408712"/>
              <a:gd name="connsiteY5" fmla="*/ 281765 h 2225981"/>
              <a:gd name="connsiteX6" fmla="*/ 0 w 6408712"/>
              <a:gd name="connsiteY6" fmla="*/ 281765 h 2225981"/>
              <a:gd name="connsiteX7" fmla="*/ 0 w 6408712"/>
              <a:gd name="connsiteY7" fmla="*/ 2225981 h 2225981"/>
              <a:gd name="connsiteX0" fmla="*/ 0 w 6408712"/>
              <a:gd name="connsiteY0" fmla="*/ 2240849 h 2240849"/>
              <a:gd name="connsiteX1" fmla="*/ 6408712 w 6408712"/>
              <a:gd name="connsiteY1" fmla="*/ 2240849 h 2240849"/>
              <a:gd name="connsiteX2" fmla="*/ 6408712 w 6408712"/>
              <a:gd name="connsiteY2" fmla="*/ 296633 h 2240849"/>
              <a:gd name="connsiteX3" fmla="*/ 755066 w 6408712"/>
              <a:gd name="connsiteY3" fmla="*/ 296633 h 2240849"/>
              <a:gd name="connsiteX4" fmla="*/ 514408 w 6408712"/>
              <a:gd name="connsiteY4" fmla="*/ 0 h 2240849"/>
              <a:gd name="connsiteX5" fmla="*/ 467034 w 6408712"/>
              <a:gd name="connsiteY5" fmla="*/ 296633 h 2240849"/>
              <a:gd name="connsiteX6" fmla="*/ 0 w 6408712"/>
              <a:gd name="connsiteY6" fmla="*/ 296633 h 2240849"/>
              <a:gd name="connsiteX7" fmla="*/ 0 w 6408712"/>
              <a:gd name="connsiteY7" fmla="*/ 2240849 h 224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712" h="2240849">
                <a:moveTo>
                  <a:pt x="0" y="2240849"/>
                </a:moveTo>
                <a:lnTo>
                  <a:pt x="6408712" y="2240849"/>
                </a:lnTo>
                <a:lnTo>
                  <a:pt x="6408712" y="296633"/>
                </a:lnTo>
                <a:lnTo>
                  <a:pt x="755066" y="296633"/>
                </a:lnTo>
                <a:lnTo>
                  <a:pt x="514408" y="0"/>
                </a:lnTo>
                <a:lnTo>
                  <a:pt x="467034" y="296633"/>
                </a:lnTo>
                <a:lnTo>
                  <a:pt x="0" y="296633"/>
                </a:lnTo>
                <a:lnTo>
                  <a:pt x="0" y="2240849"/>
                </a:lnTo>
                <a:close/>
              </a:path>
            </a:pathLst>
          </a:custGeom>
          <a:solidFill>
            <a:srgbClr val="0A1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2088"/>
          <p:cNvSpPr txBox="1"/>
          <p:nvPr/>
        </p:nvSpPr>
        <p:spPr>
          <a:xfrm>
            <a:off x="1301489" y="2503248"/>
            <a:ext cx="721658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5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JetBrains Mono SemiBold" panose="02000009000000000000" pitchFamily="49" charset="0"/>
              </a:rPr>
              <a:t>自己紹介</a:t>
            </a:r>
            <a:endParaRPr lang="zh-CN" altLang="en-US" sz="115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JetBrains Mono SemiBold" panose="02000009000000000000" pitchFamily="49" charset="0"/>
            </a:endParaRPr>
          </a:p>
        </p:txBody>
      </p:sp>
      <p:sp>
        <p:nvSpPr>
          <p:cNvPr id="39" name="TextBox 2089"/>
          <p:cNvSpPr txBox="1"/>
          <p:nvPr/>
        </p:nvSpPr>
        <p:spPr>
          <a:xfrm>
            <a:off x="1494028" y="1786101"/>
            <a:ext cx="3075784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>
                <a:solidFill>
                  <a:srgbClr val="C92D5C"/>
                </a:solidFill>
                <a:latin typeface="Impact" panose="020B0806030902050204" pitchFamily="34" charset="0"/>
                <a:ea typeface="微软雅黑" pitchFamily="34" charset="-122"/>
              </a:rPr>
              <a:t>MY RESUME</a:t>
            </a:r>
            <a:endParaRPr lang="zh-CN" altLang="en-US" sz="4800" dirty="0">
              <a:solidFill>
                <a:srgbClr val="C92D5C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00A481-DA81-B174-0F25-931ED6AC0298}"/>
              </a:ext>
            </a:extLst>
          </p:cNvPr>
          <p:cNvSpPr txBox="1"/>
          <p:nvPr/>
        </p:nvSpPr>
        <p:spPr>
          <a:xfrm>
            <a:off x="6335885" y="4887124"/>
            <a:ext cx="494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3200" dirty="0">
                <a:latin typeface="MS Gothic" panose="020B0609070205080204" pitchFamily="49" charset="-128"/>
                <a:ea typeface="MS Gothic" panose="020B0609070205080204" pitchFamily="49" charset="-128"/>
                <a:cs typeface="华康POP HandelGotD-Cxibei" panose="040B0509000000000000" pitchFamily="81" charset="-122"/>
              </a:rPr>
              <a:t>BN24 </a:t>
            </a:r>
            <a:r>
              <a:rPr lang="ja-JP" altLang="en-US" sz="3200" dirty="0">
                <a:latin typeface="MS Gothic" panose="020B0609070205080204" pitchFamily="49" charset="-128"/>
                <a:ea typeface="MS Gothic" panose="020B0609070205080204" pitchFamily="49" charset="-128"/>
                <a:cs typeface="华康POP HandelGotD-Cxibei" panose="040B0509000000000000" pitchFamily="81" charset="-122"/>
              </a:rPr>
              <a:t>劉 峰</a:t>
            </a:r>
            <a:endParaRPr lang="zh-CN" altLang="en-US" sz="3200" dirty="0">
              <a:latin typeface="MS Gothic" panose="020B0609070205080204" pitchFamily="49" charset="-128"/>
              <a:ea typeface="MS Gothic" panose="020B0609070205080204" pitchFamily="49" charset="-128"/>
              <a:cs typeface="华康POP HandelGotD-Cxibei" panose="040B0509000000000000" pitchFamily="8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2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7AE62-520B-7307-E410-F6C26FF00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66" y="-54591"/>
            <a:ext cx="2541896" cy="1325563"/>
          </a:xfrm>
        </p:spPr>
        <p:txBody>
          <a:bodyPr/>
          <a:lstStyle/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自己紹介</a:t>
            </a:r>
            <a:endParaRPr lang="zh-CN" altLang="en-US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5" name="图片 4" descr="碗里放着披萨&#10;&#10;描述已自动生成">
            <a:extLst>
              <a:ext uri="{FF2B5EF4-FFF2-40B4-BE49-F238E27FC236}">
                <a16:creationId xmlns:a16="http://schemas.microsoft.com/office/drawing/2014/main" id="{A4677C6B-DFDD-47ED-BFEE-0DE3B4D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50" y="1476280"/>
            <a:ext cx="1905885" cy="1429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 descr="碗里放着食物&#10;&#10;描述已自动生成">
            <a:extLst>
              <a:ext uri="{FF2B5EF4-FFF2-40B4-BE49-F238E27FC236}">
                <a16:creationId xmlns:a16="http://schemas.microsoft.com/office/drawing/2014/main" id="{E16B7DFB-4BC5-75DF-6AD9-795247AAB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28" y="4751743"/>
            <a:ext cx="1913962" cy="1429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A4C8CE-5ED6-0891-B5C1-73DED14864FE}"/>
              </a:ext>
            </a:extLst>
          </p:cNvPr>
          <p:cNvGrpSpPr/>
          <p:nvPr/>
        </p:nvGrpSpPr>
        <p:grpSpPr>
          <a:xfrm>
            <a:off x="0" y="488938"/>
            <a:ext cx="664589" cy="352425"/>
            <a:chOff x="0" y="488938"/>
            <a:chExt cx="664589" cy="35242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C56738E-53FE-7F42-4250-45B152F0C797}"/>
                </a:ext>
              </a:extLst>
            </p:cNvPr>
            <p:cNvSpPr/>
            <p:nvPr/>
          </p:nvSpPr>
          <p:spPr>
            <a:xfrm>
              <a:off x="0" y="488938"/>
              <a:ext cx="438912" cy="352425"/>
            </a:xfrm>
            <a:prstGeom prst="rect">
              <a:avLst/>
            </a:prstGeom>
            <a:solidFill>
              <a:srgbClr val="0A1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rgbClr val="0A156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4EA4CB9-A5D8-EC06-2650-FA6BAC97BAAA}"/>
                </a:ext>
              </a:extLst>
            </p:cNvPr>
            <p:cNvSpPr/>
            <p:nvPr/>
          </p:nvSpPr>
          <p:spPr>
            <a:xfrm>
              <a:off x="512189" y="488938"/>
              <a:ext cx="152400" cy="352425"/>
            </a:xfrm>
            <a:prstGeom prst="rect">
              <a:avLst/>
            </a:prstGeom>
            <a:solidFill>
              <a:srgbClr val="C92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2E8450E-9049-5ABC-503B-F96A5EB98D8C}"/>
              </a:ext>
            </a:extLst>
          </p:cNvPr>
          <p:cNvGrpSpPr/>
          <p:nvPr/>
        </p:nvGrpSpPr>
        <p:grpSpPr>
          <a:xfrm>
            <a:off x="737866" y="1270972"/>
            <a:ext cx="1613490" cy="1022353"/>
            <a:chOff x="819264" y="1196722"/>
            <a:chExt cx="1613490" cy="102235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D8C06F-12DE-54A1-75F2-84AFD0BA74FF}"/>
                </a:ext>
              </a:extLst>
            </p:cNvPr>
            <p:cNvSpPr txBox="1"/>
            <p:nvPr/>
          </p:nvSpPr>
          <p:spPr>
            <a:xfrm>
              <a:off x="855658" y="1196722"/>
              <a:ext cx="1467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4000" dirty="0">
                  <a:latin typeface="BIZ UDGothic" panose="020B0400000000000000" pitchFamily="33" charset="-128"/>
                  <a:ea typeface="BIZ UDGothic" panose="020B0400000000000000" pitchFamily="33" charset="-128"/>
                </a:rPr>
                <a:t>劉 峰</a:t>
              </a:r>
              <a:endParaRPr lang="zh-CN" altLang="en-US" sz="4000" dirty="0">
                <a:latin typeface="BIZ UDGothic" panose="020B0400000000000000" pitchFamily="33" charset="-128"/>
                <a:ea typeface="BIZ UDGothic" panose="020B0400000000000000" pitchFamily="33" charset="-128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D0DFC87-562D-153D-C04F-AFEBC5B5DD07}"/>
                </a:ext>
              </a:extLst>
            </p:cNvPr>
            <p:cNvSpPr txBox="1"/>
            <p:nvPr/>
          </p:nvSpPr>
          <p:spPr>
            <a:xfrm>
              <a:off x="819264" y="186777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dirty="0"/>
                <a:t>リュウ</a:t>
              </a:r>
              <a:endParaRPr lang="zh-CN" altLang="en-US" sz="16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38A95A3-5487-74E9-3014-EE3FE3E2053B}"/>
                </a:ext>
              </a:extLst>
            </p:cNvPr>
            <p:cNvSpPr txBox="1"/>
            <p:nvPr/>
          </p:nvSpPr>
          <p:spPr>
            <a:xfrm>
              <a:off x="1659381" y="1849743"/>
              <a:ext cx="7733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dirty="0"/>
                <a:t>ホウ</a:t>
              </a:r>
              <a:endParaRPr lang="zh-CN" altLang="en-US" dirty="0"/>
            </a:p>
          </p:txBody>
        </p:sp>
      </p:grp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C7C387FA-056B-6611-2393-B249F705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A1FC-95E8-43B8-BCDF-D2C28EB46D24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ACAEF5A-D10B-DAED-7C63-C4ADC80CF8D5}"/>
              </a:ext>
            </a:extLst>
          </p:cNvPr>
          <p:cNvGrpSpPr/>
          <p:nvPr/>
        </p:nvGrpSpPr>
        <p:grpSpPr>
          <a:xfrm>
            <a:off x="609593" y="2348266"/>
            <a:ext cx="6163057" cy="3343548"/>
            <a:chOff x="3058424" y="1455638"/>
            <a:chExt cx="6163057" cy="334354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B94557D-5CE0-38F7-43FC-6DC77BA24F99}"/>
                </a:ext>
              </a:extLst>
            </p:cNvPr>
            <p:cNvSpPr txBox="1"/>
            <p:nvPr/>
          </p:nvSpPr>
          <p:spPr>
            <a:xfrm>
              <a:off x="3145994" y="3791546"/>
              <a:ext cx="10044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ja-JP" altLang="en-US" sz="2800" dirty="0"/>
                <a:t>趣味</a:t>
              </a:r>
              <a:endParaRPr lang="en-US" altLang="ja-JP" sz="2800" dirty="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9A9F9BFA-3EFE-1FAA-ED0C-18A51FEE2EE0}"/>
                </a:ext>
              </a:extLst>
            </p:cNvPr>
            <p:cNvSpPr/>
            <p:nvPr/>
          </p:nvSpPr>
          <p:spPr>
            <a:xfrm>
              <a:off x="3058424" y="3859115"/>
              <a:ext cx="123001" cy="432206"/>
            </a:xfrm>
            <a:prstGeom prst="roundRect">
              <a:avLst/>
            </a:prstGeom>
            <a:solidFill>
              <a:srgbClr val="C92D5C"/>
            </a:solidFill>
            <a:ln>
              <a:solidFill>
                <a:srgbClr val="C92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4" descr="東京理科大学 TOKYO UNIVERSITY OF SCIENCE">
              <a:extLst>
                <a:ext uri="{FF2B5EF4-FFF2-40B4-BE49-F238E27FC236}">
                  <a16:creationId xmlns:a16="http://schemas.microsoft.com/office/drawing/2014/main" id="{A327FDA2-579A-FC33-FA76-EC069501FD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47" b="34102"/>
            <a:stretch/>
          </p:blipFill>
          <p:spPr bwMode="auto">
            <a:xfrm>
              <a:off x="8397933" y="2485698"/>
              <a:ext cx="425333" cy="41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0B816E8-6417-D157-0104-06C9C0CA2892}"/>
                </a:ext>
              </a:extLst>
            </p:cNvPr>
            <p:cNvSpPr txBox="1"/>
            <p:nvPr/>
          </p:nvSpPr>
          <p:spPr>
            <a:xfrm>
              <a:off x="3145994" y="1455638"/>
              <a:ext cx="1052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ja-JP" altLang="en-US" sz="2800" dirty="0"/>
                <a:t>経歴</a:t>
              </a:r>
              <a:endParaRPr lang="en-US" altLang="ja-JP" sz="2800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E3F28530-4B8A-C6FA-50D8-92B07AFC8081}"/>
                </a:ext>
              </a:extLst>
            </p:cNvPr>
            <p:cNvSpPr/>
            <p:nvPr/>
          </p:nvSpPr>
          <p:spPr>
            <a:xfrm>
              <a:off x="3058424" y="1495319"/>
              <a:ext cx="123002" cy="432206"/>
            </a:xfrm>
            <a:prstGeom prst="roundRect">
              <a:avLst/>
            </a:prstGeom>
            <a:solidFill>
              <a:srgbClr val="C92D5C"/>
            </a:solidFill>
            <a:ln>
              <a:solidFill>
                <a:srgbClr val="C92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436D41E-87F1-FA72-BE38-BDDB980089BD}"/>
                </a:ext>
              </a:extLst>
            </p:cNvPr>
            <p:cNvGrpSpPr/>
            <p:nvPr/>
          </p:nvGrpSpPr>
          <p:grpSpPr>
            <a:xfrm>
              <a:off x="3119924" y="2092643"/>
              <a:ext cx="2137836" cy="375682"/>
              <a:chOff x="3154984" y="2092643"/>
              <a:chExt cx="2137836" cy="375682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84990DF-8AFB-D264-8CC8-7AE4B1916420}"/>
                  </a:ext>
                </a:extLst>
              </p:cNvPr>
              <p:cNvSpPr txBox="1"/>
              <p:nvPr/>
            </p:nvSpPr>
            <p:spPr>
              <a:xfrm>
                <a:off x="3154984" y="2098993"/>
                <a:ext cx="1640500" cy="369332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r>
                  <a:rPr lang="en-US" altLang="ja-JP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2017</a:t>
                </a:r>
                <a:r>
                  <a:rPr lang="ja-JP" altLang="en-US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年</a:t>
                </a:r>
                <a:r>
                  <a:rPr lang="en-US" altLang="ja-JP" sz="1600" dirty="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~</a:t>
                </a:r>
                <a:r>
                  <a:rPr lang="en-US" altLang="ja-JP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2018</a:t>
                </a:r>
                <a:r>
                  <a:rPr lang="ja-JP" altLang="en-US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年</a:t>
                </a:r>
                <a:endParaRPr lang="zh-CN" altLang="en-US" sz="1600" dirty="0">
                  <a:latin typeface="BIZ UDGothic" panose="020B0400000000000000" pitchFamily="33" charset="-128"/>
                  <a:ea typeface="BIZ UDGothic" panose="020B0400000000000000" pitchFamily="33" charset="-128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93496CFA-19FB-1DE3-D85E-9CA0B402FC9F}"/>
                  </a:ext>
                </a:extLst>
              </p:cNvPr>
              <p:cNvSpPr txBox="1"/>
              <p:nvPr/>
            </p:nvSpPr>
            <p:spPr>
              <a:xfrm>
                <a:off x="4604824" y="2092643"/>
                <a:ext cx="687996" cy="369332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r>
                  <a:rPr lang="ja-JP" altLang="en-US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来日</a:t>
                </a:r>
                <a:endParaRPr lang="zh-CN" altLang="en-US" sz="1600" dirty="0">
                  <a:latin typeface="BIZ UDGothic" panose="020B0400000000000000" pitchFamily="33" charset="-128"/>
                  <a:ea typeface="BIZ UDGothic" panose="020B0400000000000000" pitchFamily="33" charset="-128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9AC8A53-0DFB-F082-9A4E-5296BF6FA2E9}"/>
                </a:ext>
              </a:extLst>
            </p:cNvPr>
            <p:cNvGrpSpPr/>
            <p:nvPr/>
          </p:nvGrpSpPr>
          <p:grpSpPr>
            <a:xfrm>
              <a:off x="3119924" y="2501734"/>
              <a:ext cx="5026993" cy="369332"/>
              <a:chOff x="3154984" y="2517770"/>
              <a:chExt cx="5026993" cy="369332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8D193B5-A6CD-2B3D-9A48-8E38D9ECB871}"/>
                  </a:ext>
                </a:extLst>
              </p:cNvPr>
              <p:cNvSpPr txBox="1"/>
              <p:nvPr/>
            </p:nvSpPr>
            <p:spPr>
              <a:xfrm>
                <a:off x="3154984" y="2517770"/>
                <a:ext cx="1711684" cy="369332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r>
                  <a:rPr lang="en-US" altLang="ja-JP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2018</a:t>
                </a:r>
                <a:r>
                  <a:rPr lang="ja-JP" altLang="en-US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年</a:t>
                </a:r>
                <a:r>
                  <a:rPr lang="en-US" altLang="ja-JP" sz="1600" dirty="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~</a:t>
                </a:r>
                <a:r>
                  <a:rPr lang="en-US" altLang="ja-JP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2022</a:t>
                </a:r>
                <a:r>
                  <a:rPr lang="ja-JP" altLang="en-US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年</a:t>
                </a:r>
                <a:endParaRPr lang="zh-CN" altLang="en-US" sz="1600" dirty="0">
                  <a:latin typeface="BIZ UDGothic" panose="020B0400000000000000" pitchFamily="33" charset="-128"/>
                  <a:ea typeface="BIZ UDGothic" panose="020B0400000000000000" pitchFamily="33" charset="-128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30458BDA-A8A6-54A9-86F8-ACA5C850B279}"/>
                  </a:ext>
                </a:extLst>
              </p:cNvPr>
              <p:cNvSpPr txBox="1"/>
              <p:nvPr/>
            </p:nvSpPr>
            <p:spPr>
              <a:xfrm>
                <a:off x="4604824" y="2517770"/>
                <a:ext cx="3577153" cy="369332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600" dirty="0"/>
                  <a:t>東京理科大学 理工学部 情報科学科</a:t>
                </a:r>
                <a:endParaRPr lang="en-US" altLang="ja-JP" sz="1600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3B18719-6FC2-4E0B-54C1-66789F8CEABA}"/>
                </a:ext>
              </a:extLst>
            </p:cNvPr>
            <p:cNvGrpSpPr/>
            <p:nvPr/>
          </p:nvGrpSpPr>
          <p:grpSpPr>
            <a:xfrm>
              <a:off x="3119924" y="2904475"/>
              <a:ext cx="6101557" cy="369332"/>
              <a:chOff x="3154984" y="2940875"/>
              <a:chExt cx="6101557" cy="369332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05300A0-DBB3-4A4F-09F0-552FC1DAFA18}"/>
                  </a:ext>
                </a:extLst>
              </p:cNvPr>
              <p:cNvSpPr txBox="1"/>
              <p:nvPr/>
            </p:nvSpPr>
            <p:spPr>
              <a:xfrm>
                <a:off x="3154984" y="2940875"/>
                <a:ext cx="1640500" cy="369332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r>
                  <a:rPr lang="en-US" altLang="ja-JP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2022</a:t>
                </a:r>
                <a:r>
                  <a:rPr lang="ja-JP" altLang="en-US" sz="1600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年</a:t>
                </a:r>
                <a:r>
                  <a:rPr lang="en-US" altLang="ja-JP" sz="1600" dirty="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~</a:t>
                </a:r>
                <a:r>
                  <a:rPr lang="en-US" altLang="ja-JP" sz="1600" dirty="0">
                    <a:latin typeface="BIZ UDGothic" panose="020B0400000000000000" pitchFamily="33" charset="-128"/>
                    <a:ea typeface="BIZ UDGothic" panose="020B0400000000000000" pitchFamily="33" charset="-128"/>
                    <a:cs typeface="JetBrains Mono" panose="02000009000000000000" pitchFamily="49" charset="0"/>
                  </a:rPr>
                  <a:t>2024</a:t>
                </a:r>
                <a:r>
                  <a:rPr lang="ja-JP" altLang="en-US" sz="1600" dirty="0">
                    <a:latin typeface="BIZ UDGothic" panose="020B0400000000000000" pitchFamily="33" charset="-128"/>
                    <a:ea typeface="BIZ UDGothic" panose="020B0400000000000000" pitchFamily="33" charset="-128"/>
                    <a:cs typeface="JetBrains Mono" panose="02000009000000000000" pitchFamily="49" charset="0"/>
                  </a:rPr>
                  <a:t>年</a:t>
                </a:r>
                <a:endParaRPr lang="zh-CN" altLang="en-US" sz="1600" dirty="0">
                  <a:latin typeface="BIZ UDGothic" panose="020B0400000000000000" pitchFamily="33" charset="-128"/>
                  <a:ea typeface="BIZ UDGothic" panose="020B0400000000000000" pitchFamily="33" charset="-128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2405960-FD2B-0990-4A2B-7E85D2CC94FB}"/>
                  </a:ext>
                </a:extLst>
              </p:cNvPr>
              <p:cNvSpPr txBox="1"/>
              <p:nvPr/>
            </p:nvSpPr>
            <p:spPr>
              <a:xfrm>
                <a:off x="4604824" y="2940875"/>
                <a:ext cx="465171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ja-JP" altLang="en-US" sz="1600" dirty="0"/>
                  <a:t>東京理科大学 理工学研究科 情報科学専攻</a:t>
                </a:r>
                <a:endParaRPr lang="en-US" altLang="ja-JP" sz="1600" dirty="0"/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2BF4D96-7DFD-2CC3-7D49-E4A9761CE07B}"/>
                </a:ext>
              </a:extLst>
            </p:cNvPr>
            <p:cNvSpPr txBox="1"/>
            <p:nvPr/>
          </p:nvSpPr>
          <p:spPr>
            <a:xfrm>
              <a:off x="3119924" y="3307217"/>
              <a:ext cx="46641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ja-JP" altLang="en-US" sz="1600" dirty="0"/>
                <a:t>人工知能</a:t>
              </a:r>
              <a:r>
                <a:rPr lang="en-US" altLang="ja-JP" sz="1600" dirty="0"/>
                <a:t>(</a:t>
              </a:r>
              <a:r>
                <a:rPr lang="ja-JP" altLang="en-US" sz="1600" dirty="0"/>
                <a:t>特に画像生成と自然言語</a:t>
              </a:r>
              <a:r>
                <a:rPr lang="en-US" altLang="ja-JP" sz="1600" dirty="0"/>
                <a:t>)</a:t>
              </a:r>
              <a:r>
                <a:rPr lang="ja-JP" altLang="en-US" sz="1600" dirty="0"/>
                <a:t>について研究</a:t>
              </a:r>
              <a:endParaRPr lang="en-US" altLang="ja-JP" sz="16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6DFBCD6-16B3-16F9-9ECC-4F48188C9437}"/>
                </a:ext>
              </a:extLst>
            </p:cNvPr>
            <p:cNvSpPr txBox="1"/>
            <p:nvPr/>
          </p:nvSpPr>
          <p:spPr>
            <a:xfrm>
              <a:off x="3154984" y="4460632"/>
              <a:ext cx="2353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ja-JP" altLang="en-US" sz="1600" dirty="0"/>
                <a:t>料理・ゲーム・お酒</a:t>
              </a:r>
              <a:endParaRPr lang="en-US" altLang="ja-JP" sz="1600" dirty="0"/>
            </a:p>
          </p:txBody>
        </p:sp>
      </p:grpSp>
      <p:pic>
        <p:nvPicPr>
          <p:cNvPr id="16" name="图片 15" descr="碗里的食物&#10;&#10;描述已自动生成">
            <a:extLst>
              <a:ext uri="{FF2B5EF4-FFF2-40B4-BE49-F238E27FC236}">
                <a16:creationId xmlns:a16="http://schemas.microsoft.com/office/drawing/2014/main" id="{96C1DE75-3B51-9941-0376-87EDF2560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70" y="4732903"/>
            <a:ext cx="1912359" cy="1432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图片 18" descr="盘子里的蔬菜和肉&#10;&#10;描述已自动生成">
            <a:extLst>
              <a:ext uri="{FF2B5EF4-FFF2-40B4-BE49-F238E27FC236}">
                <a16:creationId xmlns:a16="http://schemas.microsoft.com/office/drawing/2014/main" id="{4A0D7676-4708-C0A3-8B4F-6464CA320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46" y="773612"/>
            <a:ext cx="2437188" cy="1825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图片 21" descr="桌子上的碗里有许多食物&#10;&#10;描述已自动生成">
            <a:extLst>
              <a:ext uri="{FF2B5EF4-FFF2-40B4-BE49-F238E27FC236}">
                <a16:creationId xmlns:a16="http://schemas.microsoft.com/office/drawing/2014/main" id="{F745EBBD-7178-1477-DE6B-D8783E317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76" y="3212027"/>
            <a:ext cx="2209083" cy="2944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692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D25EBDD8-A113-F4A1-6C00-574BC6F0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66" y="-52216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ゲーム内の自動運転</a:t>
            </a:r>
            <a:endParaRPr lang="zh-CN" altLang="en-US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99353FF-1545-2717-A788-0ECD064DC16C}"/>
              </a:ext>
            </a:extLst>
          </p:cNvPr>
          <p:cNvGrpSpPr/>
          <p:nvPr/>
        </p:nvGrpSpPr>
        <p:grpSpPr>
          <a:xfrm>
            <a:off x="0" y="488938"/>
            <a:ext cx="664589" cy="352425"/>
            <a:chOff x="0" y="488938"/>
            <a:chExt cx="664589" cy="35242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F9F556A-43F4-C207-91FF-D9D395A06A1B}"/>
                </a:ext>
              </a:extLst>
            </p:cNvPr>
            <p:cNvSpPr/>
            <p:nvPr/>
          </p:nvSpPr>
          <p:spPr>
            <a:xfrm>
              <a:off x="0" y="488938"/>
              <a:ext cx="438912" cy="352425"/>
            </a:xfrm>
            <a:prstGeom prst="rect">
              <a:avLst/>
            </a:prstGeom>
            <a:solidFill>
              <a:srgbClr val="0A1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rgbClr val="0A156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5BC2134-B32B-2A41-D469-304EAD4EE32D}"/>
                </a:ext>
              </a:extLst>
            </p:cNvPr>
            <p:cNvSpPr/>
            <p:nvPr/>
          </p:nvSpPr>
          <p:spPr>
            <a:xfrm>
              <a:off x="512189" y="488938"/>
              <a:ext cx="152400" cy="352425"/>
            </a:xfrm>
            <a:prstGeom prst="rect">
              <a:avLst/>
            </a:prstGeom>
            <a:solidFill>
              <a:srgbClr val="C92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B5C33DB-6521-247E-F4F6-C94A5A4E037E}"/>
              </a:ext>
            </a:extLst>
          </p:cNvPr>
          <p:cNvSpPr txBox="1"/>
          <p:nvPr/>
        </p:nvSpPr>
        <p:spPr>
          <a:xfrm>
            <a:off x="837342" y="1164490"/>
            <a:ext cx="8414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設定したルートに従い、障害物を避けながら目的地まで辿り着くことを実現した</a:t>
            </a:r>
            <a:endParaRPr lang="zh-CN" altLang="en-US" dirty="0"/>
          </a:p>
        </p:txBody>
      </p:sp>
      <p:pic>
        <p:nvPicPr>
          <p:cNvPr id="3" name="2月5日(2)_x264">
            <a:hlinkClick r:id="" action="ppaction://media"/>
            <a:extLst>
              <a:ext uri="{FF2B5EF4-FFF2-40B4-BE49-F238E27FC236}">
                <a16:creationId xmlns:a16="http://schemas.microsoft.com/office/drawing/2014/main" id="{04060117-B209-C923-2E9B-4D162B7478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866" y="1596474"/>
            <a:ext cx="8613048" cy="48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6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6D7A9A7-CED5-0632-F9E8-61A9872B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66" y="-33460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テキストからの</a:t>
            </a:r>
            <a:r>
              <a:rPr lang="en-US" altLang="ja-JP" dirty="0">
                <a:latin typeface="BIZ UDGothic" panose="020B0400000000000000" pitchFamily="33" charset="-128"/>
                <a:ea typeface="BIZ UDGothic" panose="020B0400000000000000" pitchFamily="33" charset="-128"/>
              </a:rPr>
              <a:t>3D</a:t>
            </a:r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モデル生成</a:t>
            </a:r>
            <a:endParaRPr lang="zh-CN" altLang="en-US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6CDB630-440E-3988-6DFB-56779F576BE7}"/>
              </a:ext>
            </a:extLst>
          </p:cNvPr>
          <p:cNvGrpSpPr/>
          <p:nvPr/>
        </p:nvGrpSpPr>
        <p:grpSpPr>
          <a:xfrm>
            <a:off x="0" y="488938"/>
            <a:ext cx="664589" cy="352425"/>
            <a:chOff x="0" y="488938"/>
            <a:chExt cx="664589" cy="35242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51708F-C1C2-57CD-9DC6-01C5F6186AE8}"/>
                </a:ext>
              </a:extLst>
            </p:cNvPr>
            <p:cNvSpPr/>
            <p:nvPr/>
          </p:nvSpPr>
          <p:spPr>
            <a:xfrm>
              <a:off x="0" y="488938"/>
              <a:ext cx="438912" cy="352425"/>
            </a:xfrm>
            <a:prstGeom prst="rect">
              <a:avLst/>
            </a:prstGeom>
            <a:solidFill>
              <a:srgbClr val="0A1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rgbClr val="0A156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A35298-DF0E-D5A0-C95D-F60D4A85715D}"/>
                </a:ext>
              </a:extLst>
            </p:cNvPr>
            <p:cNvSpPr/>
            <p:nvPr/>
          </p:nvSpPr>
          <p:spPr>
            <a:xfrm>
              <a:off x="512189" y="488938"/>
              <a:ext cx="152400" cy="352425"/>
            </a:xfrm>
            <a:prstGeom prst="rect">
              <a:avLst/>
            </a:prstGeom>
            <a:solidFill>
              <a:srgbClr val="C92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2DB7F8E-5D1F-6C4E-9690-4F85EFB0FAFD}"/>
              </a:ext>
            </a:extLst>
          </p:cNvPr>
          <p:cNvSpPr txBox="1"/>
          <p:nvPr/>
        </p:nvSpPr>
        <p:spPr>
          <a:xfrm>
            <a:off x="1369349" y="115017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生成したモデル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8B1ACB-76BF-E45F-6D83-D673CA09FC87}"/>
              </a:ext>
            </a:extLst>
          </p:cNvPr>
          <p:cNvSpPr txBox="1"/>
          <p:nvPr/>
        </p:nvSpPr>
        <p:spPr>
          <a:xfrm>
            <a:off x="4391073" y="115017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標準モデル</a:t>
            </a:r>
          </a:p>
        </p:txBody>
      </p:sp>
      <p:pic>
        <p:nvPicPr>
          <p:cNvPr id="13" name="图片 12" descr="图片包含 服装, 对着, 站, 男人&#10;&#10;描述已自动生成">
            <a:extLst>
              <a:ext uri="{FF2B5EF4-FFF2-40B4-BE49-F238E27FC236}">
                <a16:creationId xmlns:a16="http://schemas.microsoft.com/office/drawing/2014/main" id="{9FF7D9FB-8F16-85D2-D5A1-33586B2BD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53" y="1564539"/>
            <a:ext cx="9005614" cy="498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BIZ UDGothic">
      <a:majorFont>
        <a:latin typeface="Arial"/>
        <a:ea typeface="BIZ UDGothic"/>
        <a:cs typeface=""/>
      </a:majorFont>
      <a:minorFont>
        <a:latin typeface="Arial"/>
        <a:ea typeface="BIZ UD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99</Words>
  <Application>Microsoft Office PowerPoint</Application>
  <PresentationFormat>宽屏</PresentationFormat>
  <Paragraphs>26</Paragraphs>
  <Slides>4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BIZ UDGothic</vt:lpstr>
      <vt:lpstr>MS Gothic</vt:lpstr>
      <vt:lpstr>等线</vt:lpstr>
      <vt:lpstr>微软雅黑</vt:lpstr>
      <vt:lpstr>Arial</vt:lpstr>
      <vt:lpstr>Impact</vt:lpstr>
      <vt:lpstr>JetBrains Mono</vt:lpstr>
      <vt:lpstr>Office 主题​​</vt:lpstr>
      <vt:lpstr>PowerPoint 演示文稿</vt:lpstr>
      <vt:lpstr>自己紹介</vt:lpstr>
      <vt:lpstr>ゲーム内の自動運転</vt:lpstr>
      <vt:lpstr>テキストからの3Dモデル生成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リュウ　ホウ</dc:creator>
  <cp:lastModifiedBy>リュウ　ホウ</cp:lastModifiedBy>
  <cp:revision>16</cp:revision>
  <dcterms:created xsi:type="dcterms:W3CDTF">2023-02-01T05:05:50Z</dcterms:created>
  <dcterms:modified xsi:type="dcterms:W3CDTF">2024-04-08T12:07:48Z</dcterms:modified>
</cp:coreProperties>
</file>